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7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AD2AA4F8-DCD5-4A47-861F-87F36390D3E2}" type="datetimeFigureOut">
              <a:rPr lang="en-CA" smtClean="0"/>
              <a:t>07/06/2013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19F6ED9-E2BE-45A9-AE9E-BEDCABE7ECBB}" type="slidenum">
              <a:rPr lang="en-CA" smtClean="0"/>
              <a:t>‹#›</a:t>
            </a:fld>
            <a:endParaRPr lang="en-CA"/>
          </a:p>
        </p:txBody>
      </p:sp>
    </p:spTree>
    <p:extLst>
      <p:ext uri="{BB962C8B-B14F-4D97-AF65-F5344CB8AC3E}">
        <p14:creationId xmlns:p14="http://schemas.microsoft.com/office/powerpoint/2010/main" val="1960202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AD2AA4F8-DCD5-4A47-861F-87F36390D3E2}" type="datetimeFigureOut">
              <a:rPr lang="en-CA" smtClean="0"/>
              <a:t>07/06/2013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19F6ED9-E2BE-45A9-AE9E-BEDCABE7ECBB}" type="slidenum">
              <a:rPr lang="en-CA" smtClean="0"/>
              <a:t>‹#›</a:t>
            </a:fld>
            <a:endParaRPr lang="en-CA"/>
          </a:p>
        </p:txBody>
      </p:sp>
    </p:spTree>
    <p:extLst>
      <p:ext uri="{BB962C8B-B14F-4D97-AF65-F5344CB8AC3E}">
        <p14:creationId xmlns:p14="http://schemas.microsoft.com/office/powerpoint/2010/main" val="23391568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AD2AA4F8-DCD5-4A47-861F-87F36390D3E2}" type="datetimeFigureOut">
              <a:rPr lang="en-CA" smtClean="0"/>
              <a:t>07/06/2013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19F6ED9-E2BE-45A9-AE9E-BEDCABE7ECBB}" type="slidenum">
              <a:rPr lang="en-CA" smtClean="0"/>
              <a:t>‹#›</a:t>
            </a:fld>
            <a:endParaRPr lang="en-CA"/>
          </a:p>
        </p:txBody>
      </p:sp>
    </p:spTree>
    <p:extLst>
      <p:ext uri="{BB962C8B-B14F-4D97-AF65-F5344CB8AC3E}">
        <p14:creationId xmlns:p14="http://schemas.microsoft.com/office/powerpoint/2010/main" val="845840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AD2AA4F8-DCD5-4A47-861F-87F36390D3E2}" type="datetimeFigureOut">
              <a:rPr lang="en-CA" smtClean="0"/>
              <a:t>07/06/2013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19F6ED9-E2BE-45A9-AE9E-BEDCABE7ECBB}" type="slidenum">
              <a:rPr lang="en-CA" smtClean="0"/>
              <a:t>‹#›</a:t>
            </a:fld>
            <a:endParaRPr lang="en-CA"/>
          </a:p>
        </p:txBody>
      </p:sp>
    </p:spTree>
    <p:extLst>
      <p:ext uri="{BB962C8B-B14F-4D97-AF65-F5344CB8AC3E}">
        <p14:creationId xmlns:p14="http://schemas.microsoft.com/office/powerpoint/2010/main" val="1777866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2AA4F8-DCD5-4A47-861F-87F36390D3E2}" type="datetimeFigureOut">
              <a:rPr lang="en-CA" smtClean="0"/>
              <a:t>07/06/2013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19F6ED9-E2BE-45A9-AE9E-BEDCABE7ECBB}" type="slidenum">
              <a:rPr lang="en-CA" smtClean="0"/>
              <a:t>‹#›</a:t>
            </a:fld>
            <a:endParaRPr lang="en-CA"/>
          </a:p>
        </p:txBody>
      </p:sp>
    </p:spTree>
    <p:extLst>
      <p:ext uri="{BB962C8B-B14F-4D97-AF65-F5344CB8AC3E}">
        <p14:creationId xmlns:p14="http://schemas.microsoft.com/office/powerpoint/2010/main" val="548120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AD2AA4F8-DCD5-4A47-861F-87F36390D3E2}" type="datetimeFigureOut">
              <a:rPr lang="en-CA" smtClean="0"/>
              <a:t>07/06/2013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19F6ED9-E2BE-45A9-AE9E-BEDCABE7ECBB}" type="slidenum">
              <a:rPr lang="en-CA" smtClean="0"/>
              <a:t>‹#›</a:t>
            </a:fld>
            <a:endParaRPr lang="en-CA"/>
          </a:p>
        </p:txBody>
      </p:sp>
    </p:spTree>
    <p:extLst>
      <p:ext uri="{BB962C8B-B14F-4D97-AF65-F5344CB8AC3E}">
        <p14:creationId xmlns:p14="http://schemas.microsoft.com/office/powerpoint/2010/main" val="1531202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AD2AA4F8-DCD5-4A47-861F-87F36390D3E2}" type="datetimeFigureOut">
              <a:rPr lang="en-CA" smtClean="0"/>
              <a:t>07/06/2013</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319F6ED9-E2BE-45A9-AE9E-BEDCABE7ECBB}" type="slidenum">
              <a:rPr lang="en-CA" smtClean="0"/>
              <a:t>‹#›</a:t>
            </a:fld>
            <a:endParaRPr lang="en-CA"/>
          </a:p>
        </p:txBody>
      </p:sp>
    </p:spTree>
    <p:extLst>
      <p:ext uri="{BB962C8B-B14F-4D97-AF65-F5344CB8AC3E}">
        <p14:creationId xmlns:p14="http://schemas.microsoft.com/office/powerpoint/2010/main" val="4262516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AD2AA4F8-DCD5-4A47-861F-87F36390D3E2}" type="datetimeFigureOut">
              <a:rPr lang="en-CA" smtClean="0"/>
              <a:t>07/06/2013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319F6ED9-E2BE-45A9-AE9E-BEDCABE7ECBB}" type="slidenum">
              <a:rPr lang="en-CA" smtClean="0"/>
              <a:t>‹#›</a:t>
            </a:fld>
            <a:endParaRPr lang="en-CA"/>
          </a:p>
        </p:txBody>
      </p:sp>
    </p:spTree>
    <p:extLst>
      <p:ext uri="{BB962C8B-B14F-4D97-AF65-F5344CB8AC3E}">
        <p14:creationId xmlns:p14="http://schemas.microsoft.com/office/powerpoint/2010/main" val="843792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2AA4F8-DCD5-4A47-861F-87F36390D3E2}" type="datetimeFigureOut">
              <a:rPr lang="en-CA" smtClean="0"/>
              <a:t>07/06/2013</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319F6ED9-E2BE-45A9-AE9E-BEDCABE7ECBB}" type="slidenum">
              <a:rPr lang="en-CA" smtClean="0"/>
              <a:t>‹#›</a:t>
            </a:fld>
            <a:endParaRPr lang="en-CA"/>
          </a:p>
        </p:txBody>
      </p:sp>
    </p:spTree>
    <p:extLst>
      <p:ext uri="{BB962C8B-B14F-4D97-AF65-F5344CB8AC3E}">
        <p14:creationId xmlns:p14="http://schemas.microsoft.com/office/powerpoint/2010/main" val="3837320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2AA4F8-DCD5-4A47-861F-87F36390D3E2}" type="datetimeFigureOut">
              <a:rPr lang="en-CA" smtClean="0"/>
              <a:t>07/06/2013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19F6ED9-E2BE-45A9-AE9E-BEDCABE7ECBB}" type="slidenum">
              <a:rPr lang="en-CA" smtClean="0"/>
              <a:t>‹#›</a:t>
            </a:fld>
            <a:endParaRPr lang="en-CA"/>
          </a:p>
        </p:txBody>
      </p:sp>
    </p:spTree>
    <p:extLst>
      <p:ext uri="{BB962C8B-B14F-4D97-AF65-F5344CB8AC3E}">
        <p14:creationId xmlns:p14="http://schemas.microsoft.com/office/powerpoint/2010/main" val="36181618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2AA4F8-DCD5-4A47-861F-87F36390D3E2}" type="datetimeFigureOut">
              <a:rPr lang="en-CA" smtClean="0"/>
              <a:t>07/06/2013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19F6ED9-E2BE-45A9-AE9E-BEDCABE7ECBB}" type="slidenum">
              <a:rPr lang="en-CA" smtClean="0"/>
              <a:t>‹#›</a:t>
            </a:fld>
            <a:endParaRPr lang="en-CA"/>
          </a:p>
        </p:txBody>
      </p:sp>
    </p:spTree>
    <p:extLst>
      <p:ext uri="{BB962C8B-B14F-4D97-AF65-F5344CB8AC3E}">
        <p14:creationId xmlns:p14="http://schemas.microsoft.com/office/powerpoint/2010/main" val="2981557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2AA4F8-DCD5-4A47-861F-87F36390D3E2}" type="datetimeFigureOut">
              <a:rPr lang="en-CA" smtClean="0"/>
              <a:t>07/06/2013</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9F6ED9-E2BE-45A9-AE9E-BEDCABE7ECBB}" type="slidenum">
              <a:rPr lang="en-CA" smtClean="0"/>
              <a:t>‹#›</a:t>
            </a:fld>
            <a:endParaRPr lang="en-CA"/>
          </a:p>
        </p:txBody>
      </p:sp>
    </p:spTree>
    <p:extLst>
      <p:ext uri="{BB962C8B-B14F-4D97-AF65-F5344CB8AC3E}">
        <p14:creationId xmlns:p14="http://schemas.microsoft.com/office/powerpoint/2010/main" val="12351093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12" y="0"/>
            <a:ext cx="9162200" cy="69573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2709460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Why Was </a:t>
            </a:r>
            <a:r>
              <a:rPr lang="en-CA" dirty="0"/>
              <a:t>T</a:t>
            </a:r>
            <a:r>
              <a:rPr lang="en-CA" dirty="0" smtClean="0"/>
              <a:t>he </a:t>
            </a:r>
            <a:r>
              <a:rPr lang="en-CA" dirty="0"/>
              <a:t>H</a:t>
            </a:r>
            <a:r>
              <a:rPr lang="en-CA" dirty="0" smtClean="0"/>
              <a:t>umane </a:t>
            </a:r>
            <a:r>
              <a:rPr lang="en-CA" dirty="0"/>
              <a:t>S</a:t>
            </a:r>
            <a:r>
              <a:rPr lang="en-CA" dirty="0" smtClean="0"/>
              <a:t>ociety </a:t>
            </a:r>
            <a:r>
              <a:rPr lang="en-CA" dirty="0"/>
              <a:t>C</a:t>
            </a:r>
            <a:r>
              <a:rPr lang="en-CA" dirty="0" smtClean="0"/>
              <a:t>reated?</a:t>
            </a:r>
            <a:endParaRPr lang="en-CA" dirty="0"/>
          </a:p>
        </p:txBody>
      </p:sp>
      <p:sp>
        <p:nvSpPr>
          <p:cNvPr id="3" name="Content Placeholder 2"/>
          <p:cNvSpPr>
            <a:spLocks noGrp="1"/>
          </p:cNvSpPr>
          <p:nvPr>
            <p:ph idx="1"/>
          </p:nvPr>
        </p:nvSpPr>
        <p:spPr/>
        <p:txBody>
          <a:bodyPr/>
          <a:lstStyle/>
          <a:p>
            <a:r>
              <a:rPr lang="en-CA" dirty="0" smtClean="0"/>
              <a:t>The humane society was created because there was too much cruelty and suffering towards animals, and they wanted to promote humane care and protection for the animals. </a:t>
            </a:r>
            <a:endParaRPr lang="en-CA" dirty="0"/>
          </a:p>
        </p:txBody>
      </p:sp>
    </p:spTree>
    <p:extLst>
      <p:ext uri="{BB962C8B-B14F-4D97-AF65-F5344CB8AC3E}">
        <p14:creationId xmlns:p14="http://schemas.microsoft.com/office/powerpoint/2010/main" val="15247780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Why Do </a:t>
            </a:r>
            <a:r>
              <a:rPr lang="en-CA" dirty="0"/>
              <a:t>W</a:t>
            </a:r>
            <a:r>
              <a:rPr lang="en-CA" dirty="0" smtClean="0"/>
              <a:t>e </a:t>
            </a:r>
            <a:r>
              <a:rPr lang="en-CA" dirty="0"/>
              <a:t>N</a:t>
            </a:r>
            <a:r>
              <a:rPr lang="en-CA" dirty="0" smtClean="0"/>
              <a:t>eed To </a:t>
            </a:r>
            <a:r>
              <a:rPr lang="en-CA" dirty="0"/>
              <a:t>B</a:t>
            </a:r>
            <a:r>
              <a:rPr lang="en-CA" dirty="0" smtClean="0"/>
              <a:t>e </a:t>
            </a:r>
            <a:r>
              <a:rPr lang="en-CA" dirty="0"/>
              <a:t>A</a:t>
            </a:r>
            <a:r>
              <a:rPr lang="en-CA" dirty="0" smtClean="0"/>
              <a:t>ware?</a:t>
            </a:r>
            <a:endParaRPr lang="en-CA" dirty="0"/>
          </a:p>
        </p:txBody>
      </p:sp>
      <p:sp>
        <p:nvSpPr>
          <p:cNvPr id="3" name="Content Placeholder 2"/>
          <p:cNvSpPr>
            <a:spLocks noGrp="1"/>
          </p:cNvSpPr>
          <p:nvPr>
            <p:ph idx="1"/>
          </p:nvPr>
        </p:nvSpPr>
        <p:spPr/>
        <p:txBody>
          <a:bodyPr/>
          <a:lstStyle/>
          <a:p>
            <a:r>
              <a:rPr lang="en-CA" dirty="0" smtClean="0"/>
              <a:t>People need to be aware about this because there are many animals that are out there that need homes. Even if you are not able to make an adoption, you can still make a donation to the NGO on their website.</a:t>
            </a:r>
            <a:endParaRPr lang="en-CA" dirty="0"/>
          </a:p>
        </p:txBody>
      </p:sp>
    </p:spTree>
    <p:extLst>
      <p:ext uri="{BB962C8B-B14F-4D97-AF65-F5344CB8AC3E}">
        <p14:creationId xmlns:p14="http://schemas.microsoft.com/office/powerpoint/2010/main" val="31631835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Funding</a:t>
            </a:r>
            <a:endParaRPr lang="en-CA" dirty="0"/>
          </a:p>
        </p:txBody>
      </p:sp>
      <p:sp>
        <p:nvSpPr>
          <p:cNvPr id="3" name="Content Placeholder 2"/>
          <p:cNvSpPr>
            <a:spLocks noGrp="1"/>
          </p:cNvSpPr>
          <p:nvPr>
            <p:ph idx="1"/>
          </p:nvPr>
        </p:nvSpPr>
        <p:spPr/>
        <p:txBody>
          <a:bodyPr/>
          <a:lstStyle/>
          <a:p>
            <a:r>
              <a:rPr lang="en-CA" dirty="0" smtClean="0"/>
              <a:t>The humane society takes in animals that are in distress, neglected, abandoned or injured, and every day they provide medical treatment for the animals in their care.  The Humane Society is a not-for-profit organization solely funded through charitable donations and receives no government funding.</a:t>
            </a:r>
            <a:endParaRPr lang="en-CA" dirty="0"/>
          </a:p>
        </p:txBody>
      </p:sp>
    </p:spTree>
    <p:extLst>
      <p:ext uri="{BB962C8B-B14F-4D97-AF65-F5344CB8AC3E}">
        <p14:creationId xmlns:p14="http://schemas.microsoft.com/office/powerpoint/2010/main" val="9183677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Problems And </a:t>
            </a:r>
            <a:r>
              <a:rPr lang="en-CA" dirty="0"/>
              <a:t>S</a:t>
            </a:r>
            <a:r>
              <a:rPr lang="en-CA" dirty="0" smtClean="0"/>
              <a:t>uccesses</a:t>
            </a:r>
            <a:endParaRPr lang="en-CA" dirty="0"/>
          </a:p>
        </p:txBody>
      </p:sp>
      <p:sp>
        <p:nvSpPr>
          <p:cNvPr id="3" name="Content Placeholder 2"/>
          <p:cNvSpPr>
            <a:spLocks noGrp="1"/>
          </p:cNvSpPr>
          <p:nvPr>
            <p:ph idx="1"/>
          </p:nvPr>
        </p:nvSpPr>
        <p:spPr/>
        <p:txBody>
          <a:bodyPr>
            <a:normAutofit fontScale="92500" lnSpcReduction="20000"/>
          </a:bodyPr>
          <a:lstStyle/>
          <a:p>
            <a:r>
              <a:rPr lang="en-CA" dirty="0" smtClean="0"/>
              <a:t>The problem is that many people aren’t aware of the animal cruelty and the neglect of animals around the world.  For nearly 20 years, the staff of The Humane Society of Canada have actively participated in the administration and enforcement of CITES, a United Nations treaty to which 175 nations, including Canada (which was a founding member) are signatories. CITES stands for the Convention on the International Trade in Endangered Species and is the most important wildlife treaty in the world. </a:t>
            </a:r>
            <a:endParaRPr lang="en-CA" dirty="0"/>
          </a:p>
        </p:txBody>
      </p:sp>
    </p:spTree>
    <p:extLst>
      <p:ext uri="{BB962C8B-B14F-4D97-AF65-F5344CB8AC3E}">
        <p14:creationId xmlns:p14="http://schemas.microsoft.com/office/powerpoint/2010/main" val="36151669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Donations</a:t>
            </a:r>
            <a:endParaRPr lang="en-CA" dirty="0"/>
          </a:p>
        </p:txBody>
      </p:sp>
      <p:sp>
        <p:nvSpPr>
          <p:cNvPr id="3" name="Content Placeholder 2"/>
          <p:cNvSpPr>
            <a:spLocks noGrp="1"/>
          </p:cNvSpPr>
          <p:nvPr>
            <p:ph idx="1"/>
          </p:nvPr>
        </p:nvSpPr>
        <p:spPr/>
        <p:txBody>
          <a:bodyPr/>
          <a:lstStyle/>
          <a:p>
            <a:r>
              <a:rPr lang="en-CA" dirty="0" smtClean="0"/>
              <a:t>The donations of the humane society directly cares for thousands of sick, injured and unwanted animals 24 hours a day – every day of the year.</a:t>
            </a:r>
            <a:endParaRPr lang="en-CA" dirty="0"/>
          </a:p>
        </p:txBody>
      </p:sp>
    </p:spTree>
    <p:extLst>
      <p:ext uri="{BB962C8B-B14F-4D97-AF65-F5344CB8AC3E}">
        <p14:creationId xmlns:p14="http://schemas.microsoft.com/office/powerpoint/2010/main" val="18391310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How To Contribute</a:t>
            </a:r>
            <a:endParaRPr lang="en-CA" dirty="0"/>
          </a:p>
        </p:txBody>
      </p:sp>
      <p:sp>
        <p:nvSpPr>
          <p:cNvPr id="3" name="Content Placeholder 2"/>
          <p:cNvSpPr>
            <a:spLocks noGrp="1"/>
          </p:cNvSpPr>
          <p:nvPr>
            <p:ph idx="1"/>
          </p:nvPr>
        </p:nvSpPr>
        <p:spPr/>
        <p:txBody>
          <a:bodyPr/>
          <a:lstStyle/>
          <a:p>
            <a:r>
              <a:rPr lang="en-CA" dirty="0" smtClean="0"/>
              <a:t>People can help contribute by adopting the animals, make a donation and donate some supplies for the animals. </a:t>
            </a:r>
            <a:endParaRPr lang="en-CA" dirty="0"/>
          </a:p>
        </p:txBody>
      </p:sp>
    </p:spTree>
    <p:extLst>
      <p:ext uri="{BB962C8B-B14F-4D97-AF65-F5344CB8AC3E}">
        <p14:creationId xmlns:p14="http://schemas.microsoft.com/office/powerpoint/2010/main" val="6956226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282</Words>
  <Application>Microsoft Office PowerPoint</Application>
  <PresentationFormat>On-screen Show (4:3)</PresentationFormat>
  <Paragraphs>12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Why Was The Humane Society Created?</vt:lpstr>
      <vt:lpstr>Why Do We Need To Be Aware?</vt:lpstr>
      <vt:lpstr>Funding</vt:lpstr>
      <vt:lpstr>Problems And Successes</vt:lpstr>
      <vt:lpstr>Donations</vt:lpstr>
      <vt:lpstr>How To Contribute</vt:lpstr>
    </vt:vector>
  </TitlesOfParts>
  <Company>WRDSB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WRDSB</dc:creator>
  <cp:lastModifiedBy>WRDSB</cp:lastModifiedBy>
  <cp:revision>3</cp:revision>
  <dcterms:created xsi:type="dcterms:W3CDTF">2013-06-07T12:33:45Z</dcterms:created>
  <dcterms:modified xsi:type="dcterms:W3CDTF">2013-06-07T12:56:54Z</dcterms:modified>
</cp:coreProperties>
</file>